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8C3D-BDAF-4375-9EBC-DE0E7BF1790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06F5-81DB-46B8-A23D-1952F88A0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Создание  трёхмерных моделей токарных изделий из древесины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в программе КОМПАС  3</a:t>
            </a:r>
            <a:r>
              <a:rPr lang="en-US" dirty="0" smtClean="0">
                <a:solidFill>
                  <a:schemeClr val="bg1"/>
                </a:solidFill>
              </a:rPr>
              <a:t>D LT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3888432" cy="303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8024" y="3501008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Автор Тазетдинов Шамиль </a:t>
            </a:r>
            <a:r>
              <a:rPr lang="ru-RU" sz="2400" dirty="0" err="1" smtClean="0">
                <a:solidFill>
                  <a:schemeClr val="bg1"/>
                </a:solidFill>
              </a:rPr>
              <a:t>Хасиятуллович</a:t>
            </a:r>
            <a:r>
              <a:rPr lang="ru-RU" sz="2400" dirty="0" smtClean="0">
                <a:solidFill>
                  <a:schemeClr val="bg1"/>
                </a:solidFill>
              </a:rPr>
              <a:t>, учитель  МБОУ «Стародрожжановская средняя общеобразовательная школа № 1» Дрожжановского муниципального района Республики Татарстан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2664296" cy="1873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1488037"/>
            <a:ext cx="2808311" cy="194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797152"/>
            <a:ext cx="2664296" cy="187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779739"/>
            <a:ext cx="2736304" cy="190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260648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1. На </a:t>
            </a:r>
            <a:r>
              <a:rPr lang="ru-RU" dirty="0" smtClean="0">
                <a:solidFill>
                  <a:schemeClr val="bg1"/>
                </a:solidFill>
              </a:rPr>
              <a:t>плоскости </a:t>
            </a:r>
            <a:r>
              <a:rPr lang="en-US" dirty="0" smtClean="0">
                <a:solidFill>
                  <a:schemeClr val="bg1"/>
                </a:solidFill>
              </a:rPr>
              <a:t>ZX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100мм,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04664"/>
            <a:ext cx="3816424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2. Используя </a:t>
            </a:r>
            <a:r>
              <a:rPr lang="ru-RU" b="1" dirty="0" smtClean="0">
                <a:solidFill>
                  <a:schemeClr val="bg1"/>
                </a:solidFill>
              </a:rPr>
              <a:t>свойства детали,</a:t>
            </a:r>
            <a:r>
              <a:rPr lang="ru-RU" dirty="0" smtClean="0">
                <a:solidFill>
                  <a:schemeClr val="bg1"/>
                </a:solidFill>
              </a:rPr>
              <a:t> выполнить  окраску на цвет древесины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3429000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8</a:t>
            </a:r>
            <a:r>
              <a:rPr lang="ru-RU" dirty="0" smtClean="0">
                <a:solidFill>
                  <a:schemeClr val="bg1"/>
                </a:solidFill>
              </a:rPr>
              <a:t>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3501008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4.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60мм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2232248" cy="171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84784"/>
            <a:ext cx="2304256" cy="17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845966"/>
            <a:ext cx="2448272" cy="201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847316"/>
            <a:ext cx="2376264" cy="201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3568" y="188640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5.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40мм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188640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6.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20мм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3429000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7.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40мм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</a:t>
            </a:r>
            <a:r>
              <a:rPr lang="ru-RU" b="1" dirty="0" smtClean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3429000"/>
            <a:ext cx="3528392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8.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60мм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1072"/>
            <a:ext cx="1584176" cy="1574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1284" y="1531378"/>
            <a:ext cx="1328788" cy="146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4755" y="1517857"/>
            <a:ext cx="1737645" cy="144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09120"/>
            <a:ext cx="2627784" cy="220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4422710"/>
            <a:ext cx="2592288" cy="219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0"/>
            <a:ext cx="269979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9.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8</a:t>
            </a:r>
            <a:r>
              <a:rPr lang="ru-RU" dirty="0" smtClean="0">
                <a:solidFill>
                  <a:schemeClr val="bg1"/>
                </a:solidFill>
              </a:rPr>
              <a:t>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0"/>
            <a:ext cx="269979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10</a:t>
            </a:r>
            <a:r>
              <a:rPr lang="ru-RU" dirty="0" smtClean="0">
                <a:solidFill>
                  <a:schemeClr val="bg1"/>
                </a:solidFill>
              </a:rPr>
              <a:t>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100мм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10 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0"/>
            <a:ext cx="269979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11</a:t>
            </a:r>
            <a:r>
              <a:rPr lang="ru-RU" dirty="0" smtClean="0">
                <a:solidFill>
                  <a:schemeClr val="bg1"/>
                </a:solidFill>
              </a:rPr>
              <a:t>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200мм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</a:t>
            </a:r>
            <a:r>
              <a:rPr lang="ru-RU" dirty="0" smtClean="0">
                <a:solidFill>
                  <a:schemeClr val="bg1"/>
                </a:solidFill>
              </a:rPr>
              <a:t>40 </a:t>
            </a:r>
            <a:r>
              <a:rPr lang="ru-RU" dirty="0" smtClean="0">
                <a:solidFill>
                  <a:schemeClr val="bg1"/>
                </a:solidFill>
              </a:rPr>
              <a:t>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2996952"/>
            <a:ext cx="269979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12</a:t>
            </a:r>
            <a:r>
              <a:rPr lang="ru-RU" dirty="0" smtClean="0">
                <a:solidFill>
                  <a:schemeClr val="bg1"/>
                </a:solidFill>
              </a:rPr>
              <a:t>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240мм</a:t>
            </a:r>
            <a:r>
              <a:rPr lang="ru-RU" dirty="0" smtClean="0">
                <a:solidFill>
                  <a:schemeClr val="bg1"/>
                </a:solidFill>
              </a:rPr>
              <a:t>, выдавить его и создать цилиндр  высотой </a:t>
            </a:r>
            <a:r>
              <a:rPr lang="ru-RU" dirty="0" smtClean="0">
                <a:solidFill>
                  <a:schemeClr val="bg1"/>
                </a:solidFill>
              </a:rPr>
              <a:t>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8104" y="2996952"/>
            <a:ext cx="2808312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13</a:t>
            </a:r>
            <a:r>
              <a:rPr lang="ru-RU" dirty="0" smtClean="0">
                <a:solidFill>
                  <a:schemeClr val="bg1"/>
                </a:solidFill>
              </a:rPr>
              <a:t>. На верхней плоскости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построить круг диаметром </a:t>
            </a:r>
            <a:r>
              <a:rPr lang="ru-RU" dirty="0" smtClean="0">
                <a:solidFill>
                  <a:schemeClr val="bg1"/>
                </a:solidFill>
              </a:rPr>
              <a:t>190</a:t>
            </a:r>
            <a:r>
              <a:rPr lang="ru-RU" dirty="0" smtClean="0">
                <a:solidFill>
                  <a:schemeClr val="bg1"/>
                </a:solidFill>
              </a:rPr>
              <a:t>мм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вырезать </a:t>
            </a:r>
            <a:r>
              <a:rPr lang="ru-RU" dirty="0" smtClean="0">
                <a:solidFill>
                  <a:schemeClr val="bg1"/>
                </a:solidFill>
              </a:rPr>
              <a:t>его и создать </a:t>
            </a:r>
            <a:r>
              <a:rPr lang="ru-RU" dirty="0" smtClean="0">
                <a:solidFill>
                  <a:schemeClr val="bg1"/>
                </a:solidFill>
              </a:rPr>
              <a:t>отверстие</a:t>
            </a:r>
            <a:r>
              <a:rPr lang="ru-RU" dirty="0" smtClean="0">
                <a:solidFill>
                  <a:schemeClr val="bg1"/>
                </a:solidFill>
              </a:rPr>
              <a:t> глубиной 40 </a:t>
            </a:r>
            <a:r>
              <a:rPr lang="ru-RU" dirty="0" smtClean="0">
                <a:solidFill>
                  <a:schemeClr val="bg1"/>
                </a:solidFill>
              </a:rPr>
              <a:t>мм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57008"/>
            <a:ext cx="2088232" cy="181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533610"/>
            <a:ext cx="2664296" cy="2078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836712"/>
            <a:ext cx="3928804" cy="2465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509120"/>
            <a:ext cx="2304256" cy="217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188640"/>
            <a:ext cx="2699792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14. Скруглить углы до необходимого  радиуса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260648"/>
            <a:ext cx="269979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Вид изделия  слева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3789040"/>
            <a:ext cx="2699792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Вид изделия  снизу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3645024"/>
            <a:ext cx="2880320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15.  Убрать линии переходов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5688632" cy="443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3528" y="404664"/>
            <a:ext cx="882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Модель деревянной вазы  является лишь примером создания трёхмерных моделей токарных изделий из древесины. Используя данную методику можно создавать  модели практически любых токарных изделий.  Желаю всем успехов!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303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Создание  трёхмерных моделей токарных изделий из древесины   в программе КОМПАС  3D LT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Шамиль Хасиятуллович</dc:creator>
  <cp:lastModifiedBy>Шамиль Хасиятуллович</cp:lastModifiedBy>
  <cp:revision>32</cp:revision>
  <dcterms:created xsi:type="dcterms:W3CDTF">2012-03-27T05:32:03Z</dcterms:created>
  <dcterms:modified xsi:type="dcterms:W3CDTF">2012-03-27T19:30:30Z</dcterms:modified>
</cp:coreProperties>
</file>